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why Ajjarapu is both our Advisor and Client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3db604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3db604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8fa6801b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8fa6801b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goal: to have a stand alone system with the solar panels being the main 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made up of…..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 generator: two solar panels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tank: two 12V batteries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Controller: </a:t>
            </a:r>
            <a:r>
              <a:rPr lang="en"/>
              <a:t>determined</a:t>
            </a:r>
            <a:r>
              <a:rPr lang="en"/>
              <a:t> by the MPP, either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Load: </a:t>
            </a:r>
            <a:r>
              <a:rPr lang="en"/>
              <a:t>Resistor</a:t>
            </a:r>
            <a:r>
              <a:rPr lang="en"/>
              <a:t> bank to resemble a 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Inverter: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6e60db8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6e60db8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 that Ajjarapu wanted the students to understand when using the system in lab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fa6801ba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fa6801ba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Debugging </a:t>
            </a:r>
            <a:r>
              <a:rPr lang="en"/>
              <a:t>circuits</a:t>
            </a:r>
            <a:r>
              <a:rPr lang="en"/>
              <a:t> (Shorted circuits)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the purpose of the lab manuals (</a:t>
            </a:r>
            <a:r>
              <a:rPr lang="en"/>
              <a:t>deliverables</a:t>
            </a:r>
            <a:r>
              <a:rPr lang="en"/>
              <a:t> for students)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how lab went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Safety</a:t>
            </a:r>
            <a:r>
              <a:rPr lang="en"/>
              <a:t> concerns - labeling, breaker for battery, insulation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what needs to be done for AC circuitry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8fa6801b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8fa6801b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02a82c7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02a82c7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fa6801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fa6801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fb8f631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fb8f631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safety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AC power circuit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sensors and display circuit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addition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076ea24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076ea24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2045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8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C400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sddec19-06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Design and Implementation of a Small Scale Stand Alone Hybrid Solar PV and Wind Energy Generation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Team: Hussein Ghitan, Blaise Ronspies, Adam Schroeder, and Anna Schulte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Advisor/Client: Venkataramana Ajjarapu - Professor of Electrical Engineering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Website: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https://sddec19-06.sd.ece.iastate.edu/</a:t>
            </a:r>
            <a:r>
              <a:rPr lang="en" sz="2000"/>
              <a:t> , Team Number: sddec19-06        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</a:t>
            </a:r>
            <a:endParaRPr sz="48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 PV stand-alone system for Electrical Engineering students, Power Electronics Class EE452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Energy is the main source for </a:t>
            </a:r>
            <a:r>
              <a:rPr lang="en"/>
              <a:t>photovoltaic</a:t>
            </a:r>
            <a:r>
              <a:rPr lang="en"/>
              <a:t>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Generating direct and alternating current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Continuous work of 2017/2018 senior design teams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795" y="2985645"/>
            <a:ext cx="3924399" cy="18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Introduction: </a:t>
            </a:r>
            <a:r>
              <a:rPr lang="en"/>
              <a:t>Physics of PV System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11964" l="0" r="0" t="0"/>
          <a:stretch/>
        </p:blipFill>
        <p:spPr>
          <a:xfrm>
            <a:off x="311700" y="1617526"/>
            <a:ext cx="4303600" cy="2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16715" l="0" r="0" t="0"/>
          <a:stretch/>
        </p:blipFill>
        <p:spPr>
          <a:xfrm>
            <a:off x="4615300" y="1549006"/>
            <a:ext cx="4572000" cy="23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Milestones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/>
              <a:t>Fixed main breaker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/>
              <a:t>Reengineered and implemented new power </a:t>
            </a:r>
            <a:r>
              <a:rPr lang="en"/>
              <a:t>circuit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/>
              <a:t>Created lab manual for simulation and hardware experiments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/>
              <a:t>Ran EE 452 labs successfully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5" y="1537000"/>
            <a:ext cx="4570897" cy="2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945" y="1688113"/>
            <a:ext cx="4033578" cy="2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SOFTWARE: </a:t>
            </a:r>
            <a:r>
              <a:rPr lang="en" sz="2400"/>
              <a:t>SIMULINK PV SYSTEM MODEL</a:t>
            </a:r>
            <a:endParaRPr sz="2400"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25" y="926113"/>
            <a:ext cx="8391149" cy="3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7375"/>
            <a:ext cx="8520600" cy="3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50" y="986000"/>
            <a:ext cx="3155000" cy="3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0" l="0" r="0" t="8424"/>
          <a:stretch/>
        </p:blipFill>
        <p:spPr>
          <a:xfrm>
            <a:off x="435900" y="986000"/>
            <a:ext cx="3155001" cy="342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This Semester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workable and safe layout of system: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Rework grounding for entire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Label switches and displays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Redo lock to use a real key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a clean and sensible workspace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project schedule and additions: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Redo Arduino code for displays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Rework circuit as stand-alone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A/C circuit</a:t>
            </a:r>
            <a:endParaRPr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Schedule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986000"/>
            <a:ext cx="3897900" cy="3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Two-week Dev cycle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1: Displays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Semester Goal:       All Labs Stand-Alone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100" y="1307475"/>
            <a:ext cx="5194201" cy="2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